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5" r:id="rId4"/>
    <p:sldId id="264" r:id="rId5"/>
  </p:sldIdLst>
  <p:sldSz cx="12801600" cy="9601200" type="A3"/>
  <p:notesSz cx="1429543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8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49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4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79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3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3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27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71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BA55-36FC-469D-B3D2-25EBE7FD2BDF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8EF8-DCFB-416E-B734-0AD2ECC2B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4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825189" y="28920"/>
            <a:ext cx="11156560" cy="777241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8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448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448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回若鮎大会　外部昼食会場のご案内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939473" y="4676670"/>
            <a:ext cx="10384503" cy="3842950"/>
            <a:chOff x="748749" y="3934026"/>
            <a:chExt cx="7858538" cy="290817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749" y="3934026"/>
              <a:ext cx="7858538" cy="2908176"/>
            </a:xfrm>
            <a:prstGeom prst="rect">
              <a:avLst/>
            </a:prstGeom>
          </p:spPr>
        </p:pic>
        <p:sp>
          <p:nvSpPr>
            <p:cNvPr id="9" name="フリーフォーム 8"/>
            <p:cNvSpPr/>
            <p:nvPr/>
          </p:nvSpPr>
          <p:spPr>
            <a:xfrm>
              <a:off x="2540727" y="5946503"/>
              <a:ext cx="4312748" cy="683712"/>
            </a:xfrm>
            <a:custGeom>
              <a:avLst/>
              <a:gdLst>
                <a:gd name="connsiteX0" fmla="*/ 4376057 w 4382588"/>
                <a:gd name="connsiteY0" fmla="*/ 0 h 607423"/>
                <a:gd name="connsiteX1" fmla="*/ 4382588 w 4382588"/>
                <a:gd name="connsiteY1" fmla="*/ 241663 h 607423"/>
                <a:gd name="connsiteX2" fmla="*/ 6531 w 4382588"/>
                <a:gd name="connsiteY2" fmla="*/ 607423 h 607423"/>
                <a:gd name="connsiteX3" fmla="*/ 0 w 4382588"/>
                <a:gd name="connsiteY3" fmla="*/ 359228 h 6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2588" h="607423">
                  <a:moveTo>
                    <a:pt x="4376057" y="0"/>
                  </a:moveTo>
                  <a:lnTo>
                    <a:pt x="4382588" y="241663"/>
                  </a:lnTo>
                  <a:lnTo>
                    <a:pt x="6531" y="607423"/>
                  </a:lnTo>
                  <a:lnTo>
                    <a:pt x="0" y="359228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28"/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1029210" y="6449215"/>
            <a:ext cx="3654301" cy="87520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昼食会場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美濃味匠 こみゅれす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7861610" y="6116745"/>
            <a:ext cx="3051016" cy="59943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大垣市情報工房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029212" y="8519620"/>
            <a:ext cx="11080689" cy="58894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40" b="1" dirty="0">
                <a:solidFill>
                  <a:schemeClr val="tx1"/>
                </a:solidFill>
              </a:rPr>
              <a:t>昼食時には</a:t>
            </a:r>
            <a:r>
              <a:rPr kumimoji="1" lang="ja-JP" altLang="en-US" sz="3640" b="1" dirty="0">
                <a:solidFill>
                  <a:srgbClr val="FF0000"/>
                </a:solidFill>
              </a:rPr>
              <a:t>手指の消毒</a:t>
            </a:r>
            <a:r>
              <a:rPr kumimoji="1" lang="ja-JP" altLang="en-US" sz="3640" b="1" dirty="0">
                <a:solidFill>
                  <a:schemeClr val="tx1"/>
                </a:solidFill>
              </a:rPr>
              <a:t>にご協力ください。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20395" b="10287"/>
          <a:stretch/>
        </p:blipFill>
        <p:spPr>
          <a:xfrm>
            <a:off x="6359652" y="1390133"/>
            <a:ext cx="5888379" cy="31281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t="12900" b="17226"/>
          <a:stretch/>
        </p:blipFill>
        <p:spPr>
          <a:xfrm>
            <a:off x="496682" y="1390133"/>
            <a:ext cx="5766135" cy="31384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6682" y="850364"/>
            <a:ext cx="6104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①情報工房５</a:t>
            </a:r>
            <a:r>
              <a:rPr kumimoji="1" lang="en-US" altLang="ja-JP" sz="2800" dirty="0"/>
              <a:t>F</a:t>
            </a:r>
            <a:r>
              <a:rPr kumimoji="1" lang="ja-JP" altLang="en-US" sz="2800" dirty="0"/>
              <a:t>　スインクホール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59652" y="850363"/>
            <a:ext cx="47199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②情報工房１</a:t>
            </a:r>
            <a:r>
              <a:rPr kumimoji="1" lang="en-US" altLang="ja-JP" sz="2800" dirty="0"/>
              <a:t>F</a:t>
            </a:r>
            <a:r>
              <a:rPr kumimoji="1" lang="ja-JP" altLang="en-US" sz="2800" dirty="0"/>
              <a:t>　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2962952" y="1905897"/>
            <a:ext cx="2839064" cy="743319"/>
          </a:xfrm>
          <a:custGeom>
            <a:avLst/>
            <a:gdLst>
              <a:gd name="connsiteX0" fmla="*/ 0 w 2027903"/>
              <a:gd name="connsiteY0" fmla="*/ 530942 h 530942"/>
              <a:gd name="connsiteX1" fmla="*/ 0 w 2027903"/>
              <a:gd name="connsiteY1" fmla="*/ 0 h 530942"/>
              <a:gd name="connsiteX2" fmla="*/ 1386348 w 2027903"/>
              <a:gd name="connsiteY2" fmla="*/ 0 h 530942"/>
              <a:gd name="connsiteX3" fmla="*/ 1386348 w 2027903"/>
              <a:gd name="connsiteY3" fmla="*/ 221225 h 530942"/>
              <a:gd name="connsiteX4" fmla="*/ 2027903 w 2027903"/>
              <a:gd name="connsiteY4" fmla="*/ 221225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903" h="530942">
                <a:moveTo>
                  <a:pt x="0" y="530942"/>
                </a:moveTo>
                <a:lnTo>
                  <a:pt x="0" y="0"/>
                </a:lnTo>
                <a:lnTo>
                  <a:pt x="1386348" y="0"/>
                </a:lnTo>
                <a:lnTo>
                  <a:pt x="1386348" y="221225"/>
                </a:lnTo>
                <a:lnTo>
                  <a:pt x="2027903" y="221225"/>
                </a:lnTo>
              </a:path>
            </a:pathLst>
          </a:custGeom>
          <a:noFill/>
          <a:ln w="635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39473" y="4638649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③屋外</a:t>
            </a:r>
          </a:p>
        </p:txBody>
      </p:sp>
      <p:sp>
        <p:nvSpPr>
          <p:cNvPr id="22" name="右矢印 21"/>
          <p:cNvSpPr/>
          <p:nvPr/>
        </p:nvSpPr>
        <p:spPr>
          <a:xfrm rot="5400000">
            <a:off x="8742160" y="4056701"/>
            <a:ext cx="921229" cy="1368496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23" name="右矢印 22"/>
          <p:cNvSpPr/>
          <p:nvPr/>
        </p:nvSpPr>
        <p:spPr>
          <a:xfrm>
            <a:off x="5909320" y="2408505"/>
            <a:ext cx="921229" cy="1368496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14" name="フリーフォーム 13"/>
          <p:cNvSpPr/>
          <p:nvPr/>
        </p:nvSpPr>
        <p:spPr>
          <a:xfrm>
            <a:off x="9198568" y="1864601"/>
            <a:ext cx="2756474" cy="2054450"/>
          </a:xfrm>
          <a:custGeom>
            <a:avLst/>
            <a:gdLst>
              <a:gd name="connsiteX0" fmla="*/ 1968910 w 1968910"/>
              <a:gd name="connsiteY0" fmla="*/ 0 h 1467464"/>
              <a:gd name="connsiteX1" fmla="*/ 1762433 w 1968910"/>
              <a:gd name="connsiteY1" fmla="*/ 0 h 1467464"/>
              <a:gd name="connsiteX2" fmla="*/ 1762433 w 1968910"/>
              <a:gd name="connsiteY2" fmla="*/ 612058 h 1467464"/>
              <a:gd name="connsiteX3" fmla="*/ 0 w 1968910"/>
              <a:gd name="connsiteY3" fmla="*/ 612058 h 1467464"/>
              <a:gd name="connsiteX4" fmla="*/ 0 w 1968910"/>
              <a:gd name="connsiteY4" fmla="*/ 1467464 h 146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910" h="1467464">
                <a:moveTo>
                  <a:pt x="1968910" y="0"/>
                </a:moveTo>
                <a:lnTo>
                  <a:pt x="1762433" y="0"/>
                </a:lnTo>
                <a:lnTo>
                  <a:pt x="1762433" y="612058"/>
                </a:lnTo>
                <a:lnTo>
                  <a:pt x="0" y="612058"/>
                </a:lnTo>
                <a:lnTo>
                  <a:pt x="0" y="1467464"/>
                </a:ln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24" name="角丸四角形 23"/>
          <p:cNvSpPr/>
          <p:nvPr/>
        </p:nvSpPr>
        <p:spPr>
          <a:xfrm>
            <a:off x="5199795" y="1351476"/>
            <a:ext cx="1020170" cy="46243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40" b="1" dirty="0">
                <a:solidFill>
                  <a:schemeClr val="tx1"/>
                </a:solidFill>
              </a:rPr>
              <a:t>１</a:t>
            </a:r>
            <a:r>
              <a:rPr kumimoji="1" lang="en-US" altLang="ja-JP" sz="2240" b="1" dirty="0">
                <a:solidFill>
                  <a:schemeClr val="tx1"/>
                </a:solidFill>
              </a:rPr>
              <a:t>F</a:t>
            </a:r>
            <a:r>
              <a:rPr kumimoji="1" lang="ja-JP" altLang="en-US" sz="2240" b="1" dirty="0">
                <a:solidFill>
                  <a:schemeClr val="tx1"/>
                </a:solidFill>
              </a:rPr>
              <a:t>へ</a:t>
            </a:r>
            <a:endParaRPr kumimoji="1" lang="en-US" altLang="ja-JP" sz="2240" b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404182" y="3478523"/>
            <a:ext cx="1777392" cy="71212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40" b="1" dirty="0">
                <a:solidFill>
                  <a:schemeClr val="tx1"/>
                </a:solidFill>
              </a:rPr>
              <a:t>南玄関から屋外へ</a:t>
            </a:r>
            <a:endParaRPr kumimoji="1" lang="en-US" altLang="ja-JP" sz="2240" b="1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1329131" y="1284810"/>
            <a:ext cx="1251823" cy="47024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20" b="1" dirty="0">
                <a:solidFill>
                  <a:schemeClr val="tx1"/>
                </a:solidFill>
              </a:rPr>
              <a:t>ｴﾚﾍﾞｰﾀｰ</a:t>
            </a:r>
            <a:endParaRPr kumimoji="1" lang="en-US" altLang="ja-JP" sz="1820" b="1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1475626" y="2954199"/>
            <a:ext cx="1251823" cy="47024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20" b="1" dirty="0">
                <a:solidFill>
                  <a:schemeClr val="tx1"/>
                </a:solidFill>
              </a:rPr>
              <a:t>正面玄関</a:t>
            </a:r>
            <a:endParaRPr kumimoji="1" lang="en-US" altLang="ja-JP" sz="1820" b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709880" y="8111920"/>
            <a:ext cx="1357817" cy="33119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40" b="1" dirty="0">
                <a:solidFill>
                  <a:schemeClr val="tx1"/>
                </a:solidFill>
              </a:rPr>
              <a:t>約</a:t>
            </a:r>
            <a:r>
              <a:rPr kumimoji="1" lang="en-US" altLang="ja-JP" sz="2240" b="1" dirty="0">
                <a:solidFill>
                  <a:schemeClr val="tx1"/>
                </a:solidFill>
              </a:rPr>
              <a:t>100m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15083" y="9185071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6840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06C9426-9D67-B4A0-00F7-FB49FED71589}"/>
              </a:ext>
            </a:extLst>
          </p:cNvPr>
          <p:cNvSpPr/>
          <p:nvPr/>
        </p:nvSpPr>
        <p:spPr>
          <a:xfrm>
            <a:off x="586740" y="347463"/>
            <a:ext cx="11841480" cy="5493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0" dirty="0">
                <a:solidFill>
                  <a:schemeClr val="tx1"/>
                </a:solidFill>
              </a:rPr>
              <a:t>若鮎大会</a:t>
            </a:r>
            <a:endParaRPr kumimoji="1" lang="en-US" altLang="ja-JP" sz="14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1000" dirty="0">
                <a:solidFill>
                  <a:schemeClr val="tx1"/>
                </a:solidFill>
              </a:rPr>
              <a:t>昼食会場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C71179D-4DBA-E174-E708-6053BED33778}"/>
              </a:ext>
            </a:extLst>
          </p:cNvPr>
          <p:cNvSpPr/>
          <p:nvPr/>
        </p:nvSpPr>
        <p:spPr>
          <a:xfrm>
            <a:off x="2306956" y="5827396"/>
            <a:ext cx="8947785" cy="366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0"/>
          </a:p>
        </p:txBody>
      </p:sp>
    </p:spTree>
    <p:extLst>
      <p:ext uri="{BB962C8B-B14F-4D97-AF65-F5344CB8AC3E}">
        <p14:creationId xmlns:p14="http://schemas.microsoft.com/office/powerpoint/2010/main" val="151428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06C9426-9D67-B4A0-00F7-FB49FED71589}"/>
              </a:ext>
            </a:extLst>
          </p:cNvPr>
          <p:cNvSpPr/>
          <p:nvPr/>
        </p:nvSpPr>
        <p:spPr>
          <a:xfrm>
            <a:off x="586740" y="347463"/>
            <a:ext cx="11841480" cy="5493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0" dirty="0">
                <a:solidFill>
                  <a:schemeClr val="tx1"/>
                </a:solidFill>
              </a:rPr>
              <a:t>若鮎大会</a:t>
            </a:r>
            <a:endParaRPr kumimoji="1" lang="en-US" altLang="ja-JP" sz="14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1000" dirty="0">
                <a:solidFill>
                  <a:schemeClr val="tx1"/>
                </a:solidFill>
              </a:rPr>
              <a:t>昼食会場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C71179D-4DBA-E174-E708-6053BED33778}"/>
              </a:ext>
            </a:extLst>
          </p:cNvPr>
          <p:cNvSpPr/>
          <p:nvPr/>
        </p:nvSpPr>
        <p:spPr>
          <a:xfrm rot="10800000">
            <a:off x="2306956" y="5827396"/>
            <a:ext cx="8947785" cy="366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0"/>
          </a:p>
        </p:txBody>
      </p:sp>
    </p:spTree>
    <p:extLst>
      <p:ext uri="{BB962C8B-B14F-4D97-AF65-F5344CB8AC3E}">
        <p14:creationId xmlns:p14="http://schemas.microsoft.com/office/powerpoint/2010/main" val="10900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06C9426-9D67-B4A0-00F7-FB49FED71589}"/>
              </a:ext>
            </a:extLst>
          </p:cNvPr>
          <p:cNvSpPr/>
          <p:nvPr/>
        </p:nvSpPr>
        <p:spPr>
          <a:xfrm>
            <a:off x="144018" y="347463"/>
            <a:ext cx="12497562" cy="8933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0" dirty="0">
                <a:solidFill>
                  <a:schemeClr val="tx1"/>
                </a:solidFill>
              </a:rPr>
              <a:t>エレベーター</a:t>
            </a:r>
            <a:r>
              <a:rPr kumimoji="1" lang="ja-JP" altLang="en-US" sz="17500" dirty="0">
                <a:solidFill>
                  <a:srgbClr val="FF0000"/>
                </a:solidFill>
              </a:rPr>
              <a:t>混雑</a:t>
            </a:r>
            <a:r>
              <a:rPr kumimoji="1" lang="ja-JP" altLang="en-US" sz="14000" dirty="0">
                <a:solidFill>
                  <a:schemeClr val="tx1"/>
                </a:solidFill>
              </a:rPr>
              <a:t>します。</a:t>
            </a:r>
            <a:endParaRPr kumimoji="1" lang="en-US" altLang="ja-JP" sz="14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600" dirty="0">
                <a:solidFill>
                  <a:schemeClr val="tx1"/>
                </a:solidFill>
              </a:rPr>
              <a:t>階段も利用</a:t>
            </a:r>
            <a:endParaRPr kumimoji="1" lang="en-US" altLang="ja-JP" sz="12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600" dirty="0">
                <a:solidFill>
                  <a:schemeClr val="tx1"/>
                </a:solidFill>
              </a:rPr>
              <a:t>お願いします！</a:t>
            </a:r>
          </a:p>
        </p:txBody>
      </p:sp>
    </p:spTree>
    <p:extLst>
      <p:ext uri="{BB962C8B-B14F-4D97-AF65-F5344CB8AC3E}">
        <p14:creationId xmlns:p14="http://schemas.microsoft.com/office/powerpoint/2010/main" val="204888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72</Words>
  <Application>Microsoft Office PowerPoint</Application>
  <PresentationFormat>A3 297x420 mm</PresentationFormat>
  <Paragraphs>21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修正理由</dc:creator>
  <cp:lastModifiedBy>KONDO, Mitsuhiko / 近藤 光彦</cp:lastModifiedBy>
  <cp:revision>11</cp:revision>
  <cp:lastPrinted>2023-10-23T07:25:00Z</cp:lastPrinted>
  <dcterms:created xsi:type="dcterms:W3CDTF">2021-12-09T07:24:14Z</dcterms:created>
  <dcterms:modified xsi:type="dcterms:W3CDTF">2023-10-23T07:29:51Z</dcterms:modified>
</cp:coreProperties>
</file>